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6A79D-F76F-49B1-B17A-405F87ECCA7A}" v="4" dt="2020-09-16T13:53:27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867" y="-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" userId="0e4421e2-5305-404d-a18a-defde44dd973" providerId="ADAL" clId="{8B76A79D-F76F-49B1-B17A-405F87ECCA7A}"/>
    <pc:docChg chg="modSld">
      <pc:chgData name="Susan" userId="0e4421e2-5305-404d-a18a-defde44dd973" providerId="ADAL" clId="{8B76A79D-F76F-49B1-B17A-405F87ECCA7A}" dt="2020-09-15T02:00:10.351" v="4" actId="20577"/>
      <pc:docMkLst>
        <pc:docMk/>
      </pc:docMkLst>
      <pc:sldChg chg="modSp mod">
        <pc:chgData name="Susan" userId="0e4421e2-5305-404d-a18a-defde44dd973" providerId="ADAL" clId="{8B76A79D-F76F-49B1-B17A-405F87ECCA7A}" dt="2020-09-15T02:00:10.351" v="4" actId="20577"/>
        <pc:sldMkLst>
          <pc:docMk/>
          <pc:sldMk cId="3090685712" sldId="263"/>
        </pc:sldMkLst>
        <pc:spChg chg="mod">
          <ac:chgData name="Susan" userId="0e4421e2-5305-404d-a18a-defde44dd973" providerId="ADAL" clId="{8B76A79D-F76F-49B1-B17A-405F87ECCA7A}" dt="2020-09-15T02:00:10.351" v="4" actId="20577"/>
          <ac:spMkLst>
            <pc:docMk/>
            <pc:sldMk cId="3090685712" sldId="263"/>
            <ac:spMk id="15" creationId="{56346B52-D8EF-4E6B-8BB1-F666E7FAC091}"/>
          </ac:spMkLst>
        </pc:spChg>
      </pc:sldChg>
    </pc:docChg>
  </pc:docChgLst>
  <pc:docChgLst>
    <pc:chgData name="May, Susan" userId="0e4421e2-5305-404d-a18a-defde44dd973" providerId="ADAL" clId="{8B76A79D-F76F-49B1-B17A-405F87ECCA7A}"/>
    <pc:docChg chg="undo custSel modSld modMainMaster">
      <pc:chgData name="May, Susan" userId="0e4421e2-5305-404d-a18a-defde44dd973" providerId="ADAL" clId="{8B76A79D-F76F-49B1-B17A-405F87ECCA7A}" dt="2020-09-16T13:53:28.341" v="28" actId="27636"/>
      <pc:docMkLst>
        <pc:docMk/>
      </pc:docMkLst>
      <pc:sldChg chg="modSp mod">
        <pc:chgData name="May, Susan" userId="0e4421e2-5305-404d-a18a-defde44dd973" providerId="ADAL" clId="{8B76A79D-F76F-49B1-B17A-405F87ECCA7A}" dt="2020-09-16T13:53:28.341" v="28" actId="27636"/>
        <pc:sldMkLst>
          <pc:docMk/>
          <pc:sldMk cId="3090685712" sldId="263"/>
        </pc:sldMkLst>
        <pc:spChg chg="mod">
          <ac:chgData name="May, Susan" userId="0e4421e2-5305-404d-a18a-defde44dd973" providerId="ADAL" clId="{8B76A79D-F76F-49B1-B17A-405F87ECCA7A}" dt="2020-09-16T13:53:28.341" v="28" actId="27636"/>
          <ac:spMkLst>
            <pc:docMk/>
            <pc:sldMk cId="3090685712" sldId="263"/>
            <ac:spMk id="2" creationId="{86119157-BC54-40E1-900C-33CF53668155}"/>
          </ac:spMkLst>
        </pc:spChg>
      </pc:sldChg>
      <pc:sldMasterChg chg="modSldLayout">
        <pc:chgData name="May, Susan" userId="0e4421e2-5305-404d-a18a-defde44dd973" providerId="ADAL" clId="{8B76A79D-F76F-49B1-B17A-405F87ECCA7A}" dt="2020-09-16T13:53:27.750" v="26" actId="767"/>
        <pc:sldMasterMkLst>
          <pc:docMk/>
          <pc:sldMasterMk cId="2163155660" sldId="2147483684"/>
        </pc:sldMasterMkLst>
        <pc:sldLayoutChg chg="addSp delSp modSp mod">
          <pc:chgData name="May, Susan" userId="0e4421e2-5305-404d-a18a-defde44dd973" providerId="ADAL" clId="{8B76A79D-F76F-49B1-B17A-405F87ECCA7A}" dt="2020-09-16T13:53:27.750" v="26" actId="767"/>
          <pc:sldLayoutMkLst>
            <pc:docMk/>
            <pc:sldMasterMk cId="2163155660" sldId="2147483684"/>
            <pc:sldLayoutMk cId="1325808814" sldId="2147483686"/>
          </pc:sldLayoutMkLst>
          <pc:spChg chg="add del mod">
            <ac:chgData name="May, Susan" userId="0e4421e2-5305-404d-a18a-defde44dd973" providerId="ADAL" clId="{8B76A79D-F76F-49B1-B17A-405F87ECCA7A}" dt="2020-09-16T13:53:27.750" v="26" actId="767"/>
            <ac:spMkLst>
              <pc:docMk/>
              <pc:sldMasterMk cId="2163155660" sldId="2147483684"/>
              <pc:sldLayoutMk cId="1325808814" sldId="2147483686"/>
              <ac:spMk id="7" creationId="{4BF3FCC2-CCF2-4367-97A3-DD7DF085DF13}"/>
            </ac:spMkLst>
          </pc:spChg>
          <pc:spChg chg="add del mod">
            <ac:chgData name="May, Susan" userId="0e4421e2-5305-404d-a18a-defde44dd973" providerId="ADAL" clId="{8B76A79D-F76F-49B1-B17A-405F87ECCA7A}" dt="2020-09-16T13:53:27.190" v="24" actId="767"/>
            <ac:spMkLst>
              <pc:docMk/>
              <pc:sldMasterMk cId="2163155660" sldId="2147483684"/>
              <pc:sldLayoutMk cId="1325808814" sldId="2147483686"/>
              <ac:spMk id="8" creationId="{21BC90B0-3736-4B84-A667-697CB814D2E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6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1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0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0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4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5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6FA61-10AA-4C14-B0D8-08A03FD20C6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F5E3-CA7D-4AD0-8AE8-3781C2769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5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s://tea4avholly.tea.state.tx.us/TEA.AskTED.Web/Forms/SearchScreen.aspx?orgType=District" TargetMode="External"/><Relationship Id="rId5" Type="http://schemas.openxmlformats.org/officeDocument/2006/relationships/hyperlink" Target="http://tea4avholly.tea.state.tx.us/Tea.AskTed.Web/Forms/SearchMain.aspx" TargetMode="External"/><Relationship Id="rId4" Type="http://schemas.openxmlformats.org/officeDocument/2006/relationships/hyperlink" Target="http://tea4avholly.tea.state.tx.us/tea.askted.web/Forms/Hom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2">
            <a:extLst>
              <a:ext uri="{FF2B5EF4-FFF2-40B4-BE49-F238E27FC236}">
                <a16:creationId xmlns:a16="http://schemas.microsoft.com/office/drawing/2014/main" id="{C389737A-FDFD-4818-91D1-1B2A7437B837}"/>
              </a:ext>
            </a:extLst>
          </p:cNvPr>
          <p:cNvSpPr txBox="1">
            <a:spLocks/>
          </p:cNvSpPr>
          <p:nvPr/>
        </p:nvSpPr>
        <p:spPr>
          <a:xfrm>
            <a:off x="288128" y="1330369"/>
            <a:ext cx="6249355" cy="6309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DA5330"/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Where should I look to find contact information for the TED in a district or charter?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DA5330"/>
              </a:solidFill>
              <a:effectLst/>
              <a:uLnTx/>
              <a:uFillTx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contact information (including email and phone number)  for a TED should be easy to find and publicly available on the school district’s website and in the AskTED directory from TEA.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DA5330"/>
              </a:solidFill>
              <a:effectLst/>
              <a:uLnTx/>
              <a:uFillTx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119157-BC54-40E1-900C-33CF5366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651463"/>
            <a:ext cx="6366033" cy="463551"/>
          </a:xfrm>
          <a:ln w="1270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01486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Locating the Transition and Employment Designee (TED)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D0C39-41AA-4CE6-81BA-F73406A3148F}"/>
              </a:ext>
            </a:extLst>
          </p:cNvPr>
          <p:cNvSpPr/>
          <p:nvPr/>
        </p:nvSpPr>
        <p:spPr>
          <a:xfrm flipV="1">
            <a:off x="-2" y="8558698"/>
            <a:ext cx="6858001" cy="45719"/>
          </a:xfrm>
          <a:prstGeom prst="rect">
            <a:avLst/>
          </a:prstGeom>
          <a:solidFill>
            <a:srgbClr val="0148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31391C-7958-486F-A011-72A79502106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509" y="8673018"/>
            <a:ext cx="752475" cy="416858"/>
          </a:xfrm>
          <a:prstGeom prst="rect">
            <a:avLst/>
          </a:prstGeom>
          <a:noFill/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A749E-C920-477F-A3F3-E806C8E6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F5077-4252-4F2E-8E26-3810829551F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98096F-CC83-4957-A395-A914E8804C56}"/>
              </a:ext>
            </a:extLst>
          </p:cNvPr>
          <p:cNvCxnSpPr>
            <a:cxnSpLocks/>
          </p:cNvCxnSpPr>
          <p:nvPr/>
        </p:nvCxnSpPr>
        <p:spPr>
          <a:xfrm>
            <a:off x="171450" y="1005793"/>
            <a:ext cx="5915025" cy="0"/>
          </a:xfrm>
          <a:prstGeom prst="line">
            <a:avLst/>
          </a:prstGeom>
          <a:ln w="38100">
            <a:solidFill>
              <a:srgbClr val="0148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B022A03-9119-4FF1-A8E8-B64C4B5FAB8E}"/>
              </a:ext>
            </a:extLst>
          </p:cNvPr>
          <p:cNvSpPr/>
          <p:nvPr/>
        </p:nvSpPr>
        <p:spPr>
          <a:xfrm>
            <a:off x="347184" y="3345873"/>
            <a:ext cx="6190299" cy="520654"/>
          </a:xfrm>
          <a:prstGeom prst="roundRect">
            <a:avLst/>
          </a:prstGeom>
          <a:solidFill>
            <a:srgbClr val="1482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locate a TED, click here for the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AskTED Directory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then follow the steps below: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66317F-AC7B-4715-862E-721FEA0CA89E}"/>
              </a:ext>
            </a:extLst>
          </p:cNvPr>
          <p:cNvSpPr/>
          <p:nvPr/>
        </p:nvSpPr>
        <p:spPr>
          <a:xfrm>
            <a:off x="0" y="0"/>
            <a:ext cx="6858000" cy="594360"/>
          </a:xfrm>
          <a:prstGeom prst="rect">
            <a:avLst/>
          </a:prstGeom>
          <a:solidFill>
            <a:srgbClr val="0148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56346B52-D8EF-4E6B-8BB1-F666E7FAC091}"/>
              </a:ext>
            </a:extLst>
          </p:cNvPr>
          <p:cNvSpPr txBox="1">
            <a:spLocks/>
          </p:cNvSpPr>
          <p:nvPr/>
        </p:nvSpPr>
        <p:spPr>
          <a:xfrm>
            <a:off x="655797" y="4028814"/>
            <a:ext cx="5749292" cy="4446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Visit the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  <a:hlinkClick r:id="rId4"/>
              </a:rPr>
              <a:t>AskTED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 website and click on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  <a:hlinkClick r:id="rId5"/>
              </a:rPr>
              <a:t>Search By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 and then choose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  <a:hlinkClick r:id="rId6"/>
              </a:rPr>
              <a:t>District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,Calibri,Helvetica,Arial,sans-serif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Type in the name of the district or charter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,Calibri,Helvetica,Arial,sans-serif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Choose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Information Type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 =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Personnel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,Calibri,Helvetica,Arial,sans-serif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Click on the box for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Include Other District Roles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,Calibri,Helvetica,Arial,sans-serif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Scroll through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Select Roles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and click 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 Transition &amp; Employment Designee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,Calibri,Helvetica,Arial,sans-serif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Click 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Search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,Calibri,Helvetica,Arial,sans-serif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,Helvetica,Arial,sans-serif"/>
                <a:ea typeface="+mn-ea"/>
                <a:cs typeface="+mn-cs"/>
              </a:rPr>
              <a:t>The next screen will provide the contact information for the TED in the district or charter you entered​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Graphic 16" descr="Cursor">
            <a:extLst>
              <a:ext uri="{FF2B5EF4-FFF2-40B4-BE49-F238E27FC236}">
                <a16:creationId xmlns:a16="http://schemas.microsoft.com/office/drawing/2014/main" id="{0EC3C9DF-ACD6-4B3C-B18C-A6B0F3D1DA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-169072" y="3306572"/>
            <a:ext cx="914400" cy="9144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6CCE4FC-CE2B-4E0F-B1DD-37DDFEC7EF8A}"/>
              </a:ext>
            </a:extLst>
          </p:cNvPr>
          <p:cNvSpPr/>
          <p:nvPr/>
        </p:nvSpPr>
        <p:spPr>
          <a:xfrm>
            <a:off x="452911" y="4028815"/>
            <a:ext cx="45719" cy="4172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A84BE4-4F3D-4F35-A3B4-40CD77EFB621}"/>
              </a:ext>
            </a:extLst>
          </p:cNvPr>
          <p:cNvSpPr/>
          <p:nvPr/>
        </p:nvSpPr>
        <p:spPr>
          <a:xfrm>
            <a:off x="370520" y="4682478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F59CECA-5346-4E80-B618-112C6B8DD4F9}"/>
              </a:ext>
            </a:extLst>
          </p:cNvPr>
          <p:cNvSpPr/>
          <p:nvPr/>
        </p:nvSpPr>
        <p:spPr>
          <a:xfrm>
            <a:off x="370520" y="4013424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0D12953-3920-459F-AC0C-F313D958E78C}"/>
              </a:ext>
            </a:extLst>
          </p:cNvPr>
          <p:cNvSpPr/>
          <p:nvPr/>
        </p:nvSpPr>
        <p:spPr>
          <a:xfrm>
            <a:off x="370520" y="5294660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7317046-CC3E-4D65-A06D-EA3FC488E41C}"/>
              </a:ext>
            </a:extLst>
          </p:cNvPr>
          <p:cNvSpPr/>
          <p:nvPr/>
        </p:nvSpPr>
        <p:spPr>
          <a:xfrm>
            <a:off x="370993" y="5976068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E629156-C2F6-4CA5-B44F-D6CA3BBE61D3}"/>
              </a:ext>
            </a:extLst>
          </p:cNvPr>
          <p:cNvSpPr/>
          <p:nvPr/>
        </p:nvSpPr>
        <p:spPr>
          <a:xfrm>
            <a:off x="370520" y="6641821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328E15D-705C-4A34-86EF-EC60591D1ED0}"/>
              </a:ext>
            </a:extLst>
          </p:cNvPr>
          <p:cNvSpPr/>
          <p:nvPr/>
        </p:nvSpPr>
        <p:spPr>
          <a:xfrm>
            <a:off x="370993" y="7269658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CB8038D-9387-49B8-AE61-617B2B1C91EE}"/>
              </a:ext>
            </a:extLst>
          </p:cNvPr>
          <p:cNvSpPr/>
          <p:nvPr/>
        </p:nvSpPr>
        <p:spPr>
          <a:xfrm>
            <a:off x="377185" y="7980039"/>
            <a:ext cx="202886" cy="221107"/>
          </a:xfrm>
          <a:prstGeom prst="ellipse">
            <a:avLst/>
          </a:prstGeom>
          <a:solidFill>
            <a:srgbClr val="F160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685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Calibri,Helvetica,Arial,sans-serif</vt:lpstr>
      <vt:lpstr>Century Gothic,Calibri,Helvetica,Arial,sans-serif</vt:lpstr>
      <vt:lpstr>Open Sans Extrabold</vt:lpstr>
      <vt:lpstr>1_Office Theme</vt:lpstr>
      <vt:lpstr>Locating the Transition and Employment Designee (TED)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Locating the Transition and Employment Designee</dc:title>
  <dc:creator>Townsley Tayebianpour</dc:creator>
  <cp:lastModifiedBy>May, Susan</cp:lastModifiedBy>
  <cp:revision>2</cp:revision>
  <dcterms:created xsi:type="dcterms:W3CDTF">2020-09-14T20:02:15Z</dcterms:created>
  <dcterms:modified xsi:type="dcterms:W3CDTF">2020-09-16T13:53:55Z</dcterms:modified>
</cp:coreProperties>
</file>